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  <p:sldId id="273" r:id="rId3"/>
    <p:sldId id="275" r:id="rId4"/>
    <p:sldId id="276" r:id="rId5"/>
    <p:sldId id="277" r:id="rId6"/>
    <p:sldId id="278" r:id="rId7"/>
    <p:sldId id="279" r:id="rId8"/>
    <p:sldId id="280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-114" y="-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2021/4/19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2021/4/19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2021/4/19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30885" y="890270"/>
            <a:ext cx="10349865" cy="798830"/>
          </a:xfrm>
        </p:spPr>
        <p:txBody>
          <a:bodyPr>
            <a:normAutofit/>
          </a:bodyPr>
          <a:lstStyle/>
          <a:p>
            <a:pPr algn="l"/>
            <a:r>
              <a:rPr lang="en-US" altLang="zh-CN" sz="2000"/>
              <a:t>1.</a:t>
            </a:r>
            <a:r>
              <a:rPr lang="zh-CN" altLang="en-US" sz="2000"/>
              <a:t>使用</a:t>
            </a:r>
            <a:r>
              <a:rPr lang="en-US" altLang="zh-CN" sz="2000"/>
              <a:t>Google</a:t>
            </a:r>
            <a:r>
              <a:rPr lang="zh-CN" altLang="en-US" sz="2000"/>
              <a:t>浏览器正确登录网址http://zwfw-new.hunan.gov.cn/portal/one-thing，注意画红框的部分表示为长沙市政务服务网</a:t>
            </a:r>
            <a:r>
              <a:rPr lang="en-US" altLang="zh-CN" sz="2000"/>
              <a:t>(</a:t>
            </a:r>
            <a:r>
              <a:rPr lang="zh-CN" altLang="en-US" sz="2000"/>
              <a:t>不要错误登录到湖南省政务服务网</a:t>
            </a:r>
            <a:r>
              <a:rPr lang="en-US" altLang="zh-CN" sz="2000"/>
              <a:t>)</a:t>
            </a:r>
            <a:r>
              <a:rPr lang="zh-CN" altLang="en-US" sz="2000"/>
              <a:t>。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85" y="1818005"/>
            <a:ext cx="10100310" cy="45021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59740" y="586105"/>
            <a:ext cx="11192510" cy="717550"/>
          </a:xfrm>
        </p:spPr>
        <p:txBody>
          <a:bodyPr>
            <a:normAutofit/>
          </a:bodyPr>
          <a:lstStyle/>
          <a:p>
            <a:pPr algn="l"/>
            <a:r>
              <a:rPr lang="en-US" altLang="zh-CN" sz="2220">
                <a:sym typeface="+mn-ea"/>
              </a:rPr>
              <a:t>2.</a:t>
            </a:r>
            <a:r>
              <a:rPr lang="zh-CN" altLang="en-US" sz="2220"/>
              <a:t>点击办证申请按钮并</a:t>
            </a:r>
            <a:r>
              <a:rPr lang="zh-CN" altLang="en-US" sz="2220">
                <a:sym typeface="+mn-ea"/>
              </a:rPr>
              <a:t>下拉至教育医疗，点击我要办理教师资格证。</a:t>
            </a:r>
            <a:endParaRPr lang="zh-CN" altLang="en-US" sz="222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82905" y="1844040"/>
            <a:ext cx="11269345" cy="22110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792480" y="4140835"/>
            <a:ext cx="10450830" cy="26625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79755" y="994410"/>
            <a:ext cx="10843895" cy="694055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2220"/>
              <a:t>3.</a:t>
            </a:r>
            <a:r>
              <a:rPr lang="zh-CN" altLang="en-US" sz="2220"/>
              <a:t>正确选择办理地点，注意与中国教师资格网报名的受理点相一致（即与申请人户籍地、居住证所在地或学籍地相一致）。如选错办理地点，系统会自行提示，请申请人重新选择。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8435" y="2895600"/>
            <a:ext cx="6410325" cy="2476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6295" y="1122680"/>
            <a:ext cx="10502265" cy="428625"/>
          </a:xfrm>
        </p:spPr>
        <p:txBody>
          <a:bodyPr>
            <a:normAutofit fontScale="90000"/>
          </a:bodyPr>
          <a:lstStyle/>
          <a:p>
            <a:r>
              <a:rPr lang="en-US" altLang="zh-CN" sz="2220"/>
              <a:t>4.</a:t>
            </a:r>
            <a:r>
              <a:rPr lang="zh-CN" altLang="en-US" sz="2220"/>
              <a:t>正确选择认定类型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5350" y="2311400"/>
            <a:ext cx="9700895" cy="33534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60020"/>
            <a:ext cx="9144000" cy="703580"/>
          </a:xfrm>
        </p:spPr>
        <p:txBody>
          <a:bodyPr>
            <a:normAutofit/>
          </a:bodyPr>
          <a:lstStyle/>
          <a:p>
            <a:r>
              <a:rPr lang="en-US" altLang="zh-CN" sz="2220"/>
              <a:t>5.</a:t>
            </a:r>
            <a:r>
              <a:rPr lang="zh-CN" altLang="en-US" sz="2220"/>
              <a:t>下拉至最底部，点击在线办理。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8855" y="1327150"/>
            <a:ext cx="9077325" cy="54794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1425" y="1122680"/>
            <a:ext cx="8902065" cy="56438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544955" y="291465"/>
            <a:ext cx="91871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/>
              <a:t>6.</a:t>
            </a:r>
            <a:r>
              <a:rPr lang="zh-CN" altLang="en-US" sz="2000"/>
              <a:t>按要求提交各项资料，并确认提交成功（详细要求见《认定通告》附件</a:t>
            </a:r>
            <a:r>
              <a:rPr lang="en-US" altLang="zh-CN" sz="2000"/>
              <a:t>3</a:t>
            </a:r>
            <a:r>
              <a:rPr lang="zh-CN" altLang="en-US" sz="2000"/>
              <a:t>）。</a:t>
            </a:r>
          </a:p>
          <a:p>
            <a:r>
              <a:rPr lang="zh-CN" altLang="en-US" sz="2000"/>
              <a:t>注意：体检结果由医院汇总上报市教育局，申请人不需上传。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61975" y="307975"/>
            <a:ext cx="11324590" cy="1068070"/>
          </a:xfrm>
        </p:spPr>
        <p:txBody>
          <a:bodyPr>
            <a:normAutofit/>
          </a:bodyPr>
          <a:lstStyle/>
          <a:p>
            <a:pPr algn="l"/>
            <a:r>
              <a:rPr lang="en-US" altLang="zh-CN" sz="2000"/>
              <a:t>7.</a:t>
            </a:r>
            <a:r>
              <a:rPr lang="zh-CN" altLang="en-US" sz="2000"/>
              <a:t>补齐补正：如资料提交不符合要求，工作人员将发起补齐补正。请申请人登录成功后点击用户中心</a:t>
            </a:r>
            <a:r>
              <a:rPr lang="en-US" altLang="zh-CN" sz="2000"/>
              <a:t>-</a:t>
            </a:r>
            <a:r>
              <a:rPr lang="zh-CN" altLang="en-US" sz="2000"/>
              <a:t>个人中心</a:t>
            </a:r>
            <a:r>
              <a:rPr lang="en-US" altLang="zh-CN" sz="2000"/>
              <a:t>-</a:t>
            </a:r>
            <a:r>
              <a:rPr lang="zh-CN" altLang="en-US" sz="2000"/>
              <a:t>我的套餐，根据系统提示要求在指定时间内完成补齐补正。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8655" y="2493010"/>
            <a:ext cx="11111230" cy="12147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1975" y="4122420"/>
            <a:ext cx="10838180" cy="21463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35305" y="650875"/>
            <a:ext cx="11231880" cy="565150"/>
          </a:xfrm>
        </p:spPr>
        <p:txBody>
          <a:bodyPr>
            <a:normAutofit/>
          </a:bodyPr>
          <a:lstStyle/>
          <a:p>
            <a:pPr algn="l"/>
            <a:r>
              <a:rPr lang="zh-CN" altLang="en-US" sz="2000"/>
              <a:t>注意：补齐补正时请先删除不合格资料，再将合格资料上传。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551305"/>
            <a:ext cx="8555355" cy="530669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482,&quot;width&quot;:17747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193,&quot;width&quot;:16458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</Words>
  <Application>Microsoft Office PowerPoint</Application>
  <PresentationFormat>自定义</PresentationFormat>
  <Paragraphs>9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Office 主题</vt:lpstr>
      <vt:lpstr>1.使用Google浏览器正确登录网址http://zwfw-new.hunan.gov.cn/portal/one-thing，注意画红框的部分表示为长沙市政务服务网(不要错误登录到湖南省政务服务网)。</vt:lpstr>
      <vt:lpstr>2.点击办证申请按钮并下拉至教育医疗，点击我要办理教师资格证。</vt:lpstr>
      <vt:lpstr>3.正确选择办理地点，注意与中国教师资格网报名的受理点相一致（即与申请人户籍地、居住证所在地或学籍地相一致）。如选错办理地点，系统会自行提示，请申请人重新选择。</vt:lpstr>
      <vt:lpstr>4.正确选择认定类型</vt:lpstr>
      <vt:lpstr>5.下拉至最底部，点击在线办理。</vt:lpstr>
      <vt:lpstr>幻灯片 6</vt:lpstr>
      <vt:lpstr>7.补齐补正：如资料提交不符合要求，工作人员将发起补齐补正。请申请人登录成功后点击用户中心-个人中心-我的套餐，根据系统提示要求在指定时间内完成补齐补正。</vt:lpstr>
      <vt:lpstr>注意：补齐补正时请先删除不合格资料，再将合格资料上传。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1.使用Google浏览器正确登录网址http://zwfw-new.hunan.gov.cn/portal/one-thing，注意画红框的部分表示为长沙市政务服务网(不要错误登录到湖南省政务服务网)。</dc:title>
  <dc:creator>admin</dc:creator>
  <cp:lastModifiedBy>PC</cp:lastModifiedBy>
  <cp:revision>14</cp:revision>
  <dcterms:created xsi:type="dcterms:W3CDTF">2020-12-17T01:42:00Z</dcterms:created>
  <dcterms:modified xsi:type="dcterms:W3CDTF">2021-04-19T03:53:16Z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1114872FB3EB46CEA425FEF044CC6950</vt:lpwstr>
  </property>
</Properties>
</file>